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retendard Light"/>
      <p:regular r:id="rId22"/>
    </p:embeddedFont>
    <p:embeddedFont>
      <p:font typeface="Pretendard Regular"/>
      <p:regular r:id="rId23"/>
    </p:embeddedFont>
    <p:embeddedFont>
      <p:font typeface="Pretendard Medium"/>
      <p:bold r:id="rId24"/>
    </p:embeddedFont>
    <p:embeddedFont>
      <p:font typeface="Pretendard Bold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20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20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20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20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20318_video_91e6256.d0964d8.mp4" Type="http://schemas.microsoft.com/office/2007/relationships/media"/><Relationship Id="rId11" Target="../media/20318_video_91e6256.d0964d8.mp4" Type="http://schemas.openxmlformats.org/officeDocument/2006/relationships/video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8826500"/>
            <a:ext cx="16891000" cy="563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68900" y="9245600"/>
            <a:ext cx="3937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51500" y="9829800"/>
            <a:ext cx="74041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441700" y="3505200"/>
            <a:ext cx="113919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Pos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제작</a:t>
            </a: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9400" y="7239000"/>
            <a:ext cx="88773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만든이</a:t>
            </a:r>
            <a:r>
              <a:rPr lang="en-US" sz="4000" b="false" i="false" u="none" strike="noStrike" spc="-300">
                <a:solidFill>
                  <a:srgbClr val="545454"/>
                </a:solidFill>
                <a:latin typeface="Pretendard Light"/>
              </a:rPr>
              <a:t> : </a:t>
            </a: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손</a:t>
            </a:r>
            <a:r>
              <a:rPr lang="en-US" sz="4000" b="false" i="false" u="none" strike="noStrike" spc="-3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승일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제작기간</a:t>
            </a:r>
            <a:r>
              <a:rPr lang="en-US" sz="4000" b="false" i="false" u="none" strike="noStrike" spc="-300">
                <a:solidFill>
                  <a:srgbClr val="545454"/>
                </a:solidFill>
                <a:latin typeface="Pretendard Light"/>
              </a:rPr>
              <a:t> : 6</a:t>
            </a: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기능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64500" y="4368800"/>
            <a:ext cx="8547100" cy="501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prodSvc.findAll()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등록된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모든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상품을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가져옵니다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각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상품마다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stockSvc.getStock()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으로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객체를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조회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수량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(s.getQuantity())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이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1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이상일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때만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available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리스트에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추가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재고가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하나도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없으면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시뮬레이션을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중단하고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안내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메시지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출력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7300" y="3467100"/>
            <a:ext cx="6654800" cy="5930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고객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구매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시뮬레이터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064500" y="4521200"/>
            <a:ext cx="8547100" cy="370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Random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객체로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0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부터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available.size()-1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사이의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인덱스를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뽑아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임의의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상품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선택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해당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상품의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최신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(s)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가격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(price)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정보를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로컬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변수에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저장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콘솔에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선택된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상품명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, ID,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가격을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출력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3454400"/>
            <a:ext cx="6654800" cy="5930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고객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구매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시뮬레이터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기능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설명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064500" y="4508500"/>
            <a:ext cx="8547100" cy="370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isAdultOnly()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true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면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성인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여부를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검사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콘솔에서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주민등록번호를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입력받고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isAdult(rrn)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으로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만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19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세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이상인지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판단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미성년자일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경우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즉시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리턴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3568700"/>
            <a:ext cx="6172200" cy="3721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고객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구매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시뮬레이터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기능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설명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064500" y="4292600"/>
            <a:ext cx="7937500" cy="436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rand.nextBoolean()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으로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카드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(true)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또는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현금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(false)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선택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compareTo()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이용해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잔액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부족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여부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검사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충분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subtract(price)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잔액에서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가격만큼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차감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차감된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잔액을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콘솔에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포맷팅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출력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(%,d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단위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콤마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포함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).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" y="3416300"/>
            <a:ext cx="6654800" cy="5930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고객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구매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시뮬레이터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기능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설명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064500" y="4953000"/>
            <a:ext cx="7937500" cy="304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선택된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상품의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수량에서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1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개를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차감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stockSvc.updateStock()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으로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DB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에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즉시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반영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74299"/>
              </a:lnSpc>
            </a:pP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업데이트된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재고를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사용자에게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545454"/>
                </a:solidFill>
                <a:ea typeface="Pretendard Light"/>
              </a:rPr>
              <a:t>알려줌</a:t>
            </a:r>
            <a:r>
              <a:rPr lang="en-US" sz="25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4622800"/>
            <a:ext cx="6172200" cy="1739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고객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구매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시뮬레이터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기능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설명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>
            <a:hlinkClick r:id=""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>
                  <p14:trim st="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0">
            <a:off x="2159000" y="3162300"/>
            <a:ext cx="13970000" cy="6083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테스트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및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시연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8826500"/>
            <a:ext cx="16891000" cy="563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68900" y="9245600"/>
            <a:ext cx="3937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51500" y="9829800"/>
            <a:ext cx="74041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441700" y="4406900"/>
            <a:ext cx="113919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감사합니다</a:t>
            </a: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66900" y="21082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4300" y="1701800"/>
            <a:ext cx="113665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요구사항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및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제약사항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43307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81400" y="4343400"/>
            <a:ext cx="17526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41800" y="4876800"/>
            <a:ext cx="444500" cy="69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13100" y="6197600"/>
            <a:ext cx="24511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소프트웨어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개발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요구사항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94000" y="7391400"/>
            <a:ext cx="3327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요구사항을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따름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67700" y="4343400"/>
            <a:ext cx="1752600" cy="1752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747000" y="64135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제약사항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80300" y="7391400"/>
            <a:ext cx="3327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Java, Oracle DB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0" y="4343400"/>
            <a:ext cx="1752600" cy="175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86800" y="4762500"/>
            <a:ext cx="9144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09600" y="4686300"/>
            <a:ext cx="1028700" cy="1028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433300" y="64135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개발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일정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66600" y="7391400"/>
            <a:ext cx="3327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6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5200" y="5054600"/>
            <a:ext cx="7239000" cy="346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model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데이터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전송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객체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(DTO)/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엔티티를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정의합니다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dao_Interface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데이터베이스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접근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인터페이스를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정의합니다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dao/impl : DAO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인터페이스를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구현하고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SQL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수행합니다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service :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비즈니스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처리하고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DAO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를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호출합니다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ui :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콘솔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메뉴와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사용자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인터페이스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입출력을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담당합니다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.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util :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공통으로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쓰이는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유틸리티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45454"/>
                </a:solidFill>
                <a:ea typeface="Pretendard Light"/>
              </a:rPr>
              <a:t>모아둡니다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3771900"/>
            <a:ext cx="6565900" cy="723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3759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패키지의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71700" y="3441700"/>
            <a:ext cx="62865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com/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ea typeface="Pretendard Light"/>
              </a:rPr>
              <a:t>└── my/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└── pos/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model/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dao_Interface/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dao/impl/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service/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ui/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└── util/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/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4500" y="4127500"/>
            <a:ext cx="9359900" cy="532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CashBox : POS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시스템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전체의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현금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카드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잔액을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관리하는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단일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창구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Customer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개별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고객의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현금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카드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보유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잔액을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추적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DailySales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특정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날짜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(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일별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)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매출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합계를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저장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Employee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직원의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로그인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근무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급여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계산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정보를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보유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Product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개별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메타데이터</a:t>
            </a:r>
          </a:p>
          <a:p>
            <a:pPr algn="l" lvl="0">
              <a:lnSpc>
                <a:spcPct val="174299"/>
              </a:lnSpc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                        (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이름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제조사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가격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유통기한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·19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여부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등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)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표현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Sale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건의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판매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트랜잭션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정보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저장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SaleReceipt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판매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완료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반환할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결과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데이터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객체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Stock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수량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1700" y="3759200"/>
            <a:ext cx="6286500" cy="554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model/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CashBox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Customer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DailySales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Employee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Product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Sale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SaleReceipt</a:t>
            </a:r>
          </a:p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 └── Stock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클래스의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4500" y="4546600"/>
            <a:ext cx="9271000" cy="346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CashBoxDao : POS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시스템의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전체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현금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카드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잔고를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DB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에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저장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EmployeeDao :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직원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로그인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시간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근무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기록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급여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계산용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데이터를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관리</a:t>
            </a:r>
          </a:p>
          <a:p>
            <a:pPr algn="l" lvl="0" indent="-342900" marL="342900">
              <a:lnSpc>
                <a:spcPct val="1742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MsaleDao :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일별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매출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집계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데이터를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저장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ProductDao :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상품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정보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CRUD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및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유통기한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·19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금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여부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필터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SalesDao :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개별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판매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트랜잭션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(Sale)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기록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저장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및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StockDao :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상품별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재고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수량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조회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증감</a:t>
            </a:r>
            <a:r>
              <a:rPr lang="en-US" sz="2300" b="false" i="false" u="none" strike="noStrike" spc="-100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95959"/>
                </a:solidFill>
                <a:ea typeface="Pretendard Light"/>
              </a:rPr>
              <a:t>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1700" y="3759200"/>
            <a:ext cx="6286500" cy="554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dao_Interface/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CashBoxDao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EmployeeDao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MsaleDao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ProductDao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SalesDao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└── StockDao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</a:t>
            </a:r>
          </a:p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클래스의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89900" y="4419600"/>
            <a:ext cx="9334500" cy="346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CashBoxDaoImpl : POS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시스템의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현금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및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카드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잔고를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DB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저장하고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EmployeeDaoImpl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직원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로그인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/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로그아웃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시간과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근무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기록을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DB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기록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MsaleDaoImpl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일별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매출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집계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테이블을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ProductDaoImpl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정보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CRUD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와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유통기한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관련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SalesDaoImpl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판매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트랜잭션을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저장하고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조회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StockDaoImpl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수량을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1700" y="3759200"/>
            <a:ext cx="6286500" cy="554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dao/Impl/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CashBoxDaoImpl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EmployeeDaoImpl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MsaleDaoImpl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ProductDaoImpl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SalesDaoImpl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└── StockDaoImpl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</a:t>
            </a:r>
          </a:p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77200" y="3175000"/>
            <a:ext cx="6565900" cy="72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85200" y="32893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클래스의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4500" y="4216400"/>
            <a:ext cx="9448800" cy="408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CashService : POS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시스템의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현금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카드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잔액을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관리하고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입출금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수행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EmployeeService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직원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로그인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로그아웃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처리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근무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급여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계산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수행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MsaleService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일별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매출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집계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담당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ProductService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CRUD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및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유통기한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검색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필터링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등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제품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관련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비즈니스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로직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SalesService : 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실제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판매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트랜잭션을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처리하고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재고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매출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·POS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잔고를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종합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StockService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재고의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조회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증감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·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초기화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비즈니스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제공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1700" y="3759200"/>
            <a:ext cx="6286500" cy="554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service/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CashService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EmployeeService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MsaleService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ProductService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SalesService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└── StockService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</a:t>
            </a:r>
          </a:p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클래스의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4500" y="4686300"/>
            <a:ext cx="90297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serviceMain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전체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메뉴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루프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및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사용자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입력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처리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74299"/>
              </a:lnSpc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                               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각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기능별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서브메뉴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호출</a:t>
            </a:r>
          </a:p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StockScheduler :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백그라운드에서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1~5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간격으로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자동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물품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입고를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수행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74299"/>
              </a:lnSpc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                                     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입고된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상품과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수량을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콘솔에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실시간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출력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600" y="4318000"/>
            <a:ext cx="62865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 ui/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├── serviceMain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└── StockScheduler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</a:t>
            </a:r>
          </a:p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클래스의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530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프로젝트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64500" y="5397500"/>
            <a:ext cx="8140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74299"/>
              </a:lnSpc>
              <a:buClr>
                <a:srgbClr val="545454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jdbcUtil : JDBC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사용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반복되는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커넥션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생성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자원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해제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트랜잭션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관리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로직을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한곳에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모아놓은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유틸리티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2300" b="false" i="false" u="none" strike="noStrike" spc="-100">
                <a:solidFill>
                  <a:srgbClr val="545454"/>
                </a:solidFill>
                <a:ea typeface="Pretendard Light"/>
              </a:rPr>
              <a:t>클래스입니다</a:t>
            </a:r>
            <a:r>
              <a:rPr lang="en-US" sz="23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71700" y="5359400"/>
            <a:ext cx="62865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 util/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 └── JdbcUtil</a:t>
            </a:r>
          </a:p>
          <a:p>
            <a:pPr algn="just" lvl="0">
              <a:lnSpc>
                <a:spcPct val="174299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Pretendard Light"/>
              </a:rPr>
              <a:t>       </a:t>
            </a:r>
          </a:p>
          <a:p>
            <a:pPr algn="just" lvl="0">
              <a:lnSpc>
                <a:spcPct val="17429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Light"/>
              </a:rPr>
              <a:t>       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64500" y="32004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572500" y="33147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클래스의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역활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